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411" autoAdjust="0"/>
  </p:normalViewPr>
  <p:slideViewPr>
    <p:cSldViewPr>
      <p:cViewPr>
        <p:scale>
          <a:sx n="70" d="100"/>
          <a:sy n="70" d="100"/>
        </p:scale>
        <p:origin x="-1164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F944F-134A-41DD-A4A9-822C2FB80CC7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DF9DD-B7D4-4BB8-AE97-34A899B4E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DF9DD-B7D4-4BB8-AE97-34A899B4ED6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1525029-9E0E-4B39-AD83-B37155E484EF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3542A93-E8F3-4970-8900-7A3EF168C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mb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Julia Margaret Cameron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Allegra Jacobs</a:t>
            </a:r>
            <a:endParaRPr lang="en-US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0" y="152400"/>
            <a:ext cx="5715000" cy="1447800"/>
          </a:xfrm>
        </p:spPr>
        <p:txBody>
          <a:bodyPr/>
          <a:lstStyle/>
          <a:p>
            <a:pPr algn="ctr"/>
            <a:r>
              <a:rPr lang="en-US" dirty="0" smtClean="0"/>
              <a:t>Self Portrait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905000"/>
            <a:ext cx="3505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</a:t>
            </a:r>
            <a:r>
              <a:rPr lang="en-US" sz="2400" dirty="0" smtClean="0"/>
              <a:t>Born in Calcutta, India: 1815</a:t>
            </a:r>
          </a:p>
          <a:p>
            <a:pPr algn="ctr"/>
            <a:r>
              <a:rPr lang="en-US" sz="2400" dirty="0" smtClean="0"/>
              <a:t>-Fourth of ten children</a:t>
            </a:r>
          </a:p>
          <a:p>
            <a:pPr algn="ctr"/>
            <a:r>
              <a:rPr lang="en-US" sz="2400" dirty="0" smtClean="0"/>
              <a:t>-Began photography career in 1863 at age 48</a:t>
            </a:r>
          </a:p>
          <a:p>
            <a:pPr algn="ctr"/>
            <a:r>
              <a:rPr lang="en-US" sz="2400" dirty="0" smtClean="0"/>
              <a:t>-Was photographer for only 12 years</a:t>
            </a:r>
          </a:p>
          <a:p>
            <a:pPr algn="ctr"/>
            <a:r>
              <a:rPr lang="en-US" sz="2400" dirty="0" smtClean="0"/>
              <a:t>-Influence: Pre-Raphaelites (group of English painters, poets and critics) </a:t>
            </a:r>
          </a:p>
          <a:p>
            <a:pPr algn="ctr"/>
            <a:endParaRPr lang="en-US" dirty="0"/>
          </a:p>
        </p:txBody>
      </p:sp>
      <p:pic>
        <p:nvPicPr>
          <p:cNvPr id="7" name="Content Placeholder 6" descr="Self Portrait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14800" y="381000"/>
            <a:ext cx="4814894" cy="6096000"/>
          </a:xfrm>
        </p:spPr>
      </p:pic>
      <p:sp>
        <p:nvSpPr>
          <p:cNvPr id="8" name="TextBox 7"/>
          <p:cNvSpPr txBox="1"/>
          <p:nvPr/>
        </p:nvSpPr>
        <p:spPr>
          <a:xfrm>
            <a:off x="1143000" y="12192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1870’s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0" y="152400"/>
            <a:ext cx="5562600" cy="1295400"/>
          </a:xfrm>
        </p:spPr>
        <p:txBody>
          <a:bodyPr/>
          <a:lstStyle/>
          <a:p>
            <a:pPr algn="ctr"/>
            <a:r>
              <a:rPr lang="en-US" dirty="0" smtClean="0"/>
              <a:t>I Wait</a:t>
            </a:r>
            <a:endParaRPr lang="en-US" dirty="0"/>
          </a:p>
        </p:txBody>
      </p:sp>
      <p:pic>
        <p:nvPicPr>
          <p:cNvPr id="4" name="Content Placeholder 3" descr="I Wait 18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1000" y="457200"/>
            <a:ext cx="4514850" cy="6019800"/>
          </a:xfrm>
        </p:spPr>
      </p:pic>
      <p:sp>
        <p:nvSpPr>
          <p:cNvPr id="5" name="TextBox 4"/>
          <p:cNvSpPr txBox="1"/>
          <p:nvPr/>
        </p:nvSpPr>
        <p:spPr>
          <a:xfrm>
            <a:off x="1219200" y="2057400"/>
            <a:ext cx="2133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en-US" sz="2000" dirty="0" smtClean="0"/>
              <a:t>Photos developed soft/out of focus</a:t>
            </a:r>
          </a:p>
          <a:p>
            <a:pPr algn="ctr">
              <a:buFontTx/>
              <a:buChar char="-"/>
            </a:pPr>
            <a:r>
              <a:rPr lang="en-US" sz="2000" dirty="0" smtClean="0"/>
              <a:t>Liked it, made the flaw a part of her work</a:t>
            </a:r>
          </a:p>
          <a:p>
            <a:pPr algn="ctr">
              <a:buFontTx/>
              <a:buChar char="-"/>
            </a:pPr>
            <a:r>
              <a:rPr lang="en-US" sz="2000" dirty="0" smtClean="0"/>
              <a:t>Pictures lacked sharpness of other works of the day</a:t>
            </a:r>
          </a:p>
          <a:p>
            <a:pPr algn="ctr">
              <a:buFontTx/>
              <a:buChar char="-"/>
            </a:pPr>
            <a:r>
              <a:rPr lang="en-US" sz="2000" dirty="0" smtClean="0"/>
              <a:t>Conveyed emotions of the subject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10668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1872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6764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Rachel Gurney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4419600" cy="1399032"/>
          </a:xfrm>
        </p:spPr>
        <p:txBody>
          <a:bodyPr/>
          <a:lstStyle/>
          <a:p>
            <a:r>
              <a:rPr lang="en-US" dirty="0" smtClean="0"/>
              <a:t>Annie Philpot</a:t>
            </a:r>
            <a:endParaRPr lang="en-US" dirty="0"/>
          </a:p>
        </p:txBody>
      </p:sp>
      <p:pic>
        <p:nvPicPr>
          <p:cNvPr id="4" name="Content Placeholder 3" descr="Annie Philp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43400" y="533400"/>
            <a:ext cx="4511733" cy="5943600"/>
          </a:xfrm>
        </p:spPr>
      </p:pic>
      <p:sp>
        <p:nvSpPr>
          <p:cNvPr id="5" name="TextBox 4"/>
          <p:cNvSpPr txBox="1"/>
          <p:nvPr/>
        </p:nvSpPr>
        <p:spPr>
          <a:xfrm>
            <a:off x="0" y="2362200"/>
            <a:ext cx="441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-Photography was new practice</a:t>
            </a:r>
          </a:p>
          <a:p>
            <a:pPr algn="ctr"/>
            <a:r>
              <a:rPr lang="en-US" sz="2400" dirty="0" smtClean="0"/>
              <a:t>-Julia made own rules</a:t>
            </a:r>
          </a:p>
          <a:p>
            <a:pPr algn="ctr"/>
            <a:r>
              <a:rPr lang="en-US" sz="2400" dirty="0" smtClean="0"/>
              <a:t>-Didn’t feel constricted to any certain ways of taking pictures</a:t>
            </a:r>
          </a:p>
          <a:p>
            <a:pPr algn="ctr"/>
            <a:r>
              <a:rPr lang="en-US" sz="2400" dirty="0" smtClean="0"/>
              <a:t>-First photo she was satisfied with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12954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1864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54102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“Annie, my first success.”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1905000"/>
            <a:ext cx="2053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9 years old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3505200" cy="2399506"/>
          </a:xfrm>
        </p:spPr>
        <p:txBody>
          <a:bodyPr/>
          <a:lstStyle/>
          <a:p>
            <a:pPr algn="ctr"/>
            <a:r>
              <a:rPr lang="en-US" dirty="0" smtClean="0"/>
              <a:t>Sir John Herschel with Cap</a:t>
            </a:r>
            <a:endParaRPr lang="en-US" dirty="0"/>
          </a:p>
        </p:txBody>
      </p:sp>
      <p:pic>
        <p:nvPicPr>
          <p:cNvPr id="4" name="Content Placeholder 3" descr="Sir John Herschel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38600" y="381000"/>
            <a:ext cx="4772406" cy="6174236"/>
          </a:xfrm>
        </p:spPr>
      </p:pic>
      <p:sp>
        <p:nvSpPr>
          <p:cNvPr id="5" name="TextBox 4"/>
          <p:cNvSpPr txBox="1"/>
          <p:nvPr/>
        </p:nvSpPr>
        <p:spPr>
          <a:xfrm>
            <a:off x="685800" y="34290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NOT Albert Einstein =)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27432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English mathematician and scientist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21336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1867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3886200"/>
            <a:ext cx="29718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-More interested in capturing the emotional state of her subject than a sharp detail, unlike other photographers of the time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1561306"/>
          </a:xfrm>
        </p:spPr>
        <p:txBody>
          <a:bodyPr/>
          <a:lstStyle/>
          <a:p>
            <a:r>
              <a:rPr lang="en-US" dirty="0" smtClean="0"/>
              <a:t>Mariana</a:t>
            </a:r>
            <a:endParaRPr lang="en-US" dirty="0"/>
          </a:p>
        </p:txBody>
      </p:sp>
      <p:pic>
        <p:nvPicPr>
          <p:cNvPr id="4" name="Content Placeholder 3" descr="Marian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49700" y="304800"/>
            <a:ext cx="4927600" cy="6096000"/>
          </a:xfrm>
        </p:spPr>
      </p:pic>
      <p:sp>
        <p:nvSpPr>
          <p:cNvPr id="5" name="TextBox 4"/>
          <p:cNvSpPr txBox="1"/>
          <p:nvPr/>
        </p:nvSpPr>
        <p:spPr>
          <a:xfrm>
            <a:off x="609600" y="5226784"/>
            <a:ext cx="3124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"She said I am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aweary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aweary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I would that I </a:t>
            </a:r>
            <a:r>
              <a:rPr lang="en-US" sz="2000" smtClean="0">
                <a:solidFill>
                  <a:schemeClr val="accent1">
                    <a:lumMod val="50000"/>
                  </a:schemeClr>
                </a:solidFill>
              </a:rPr>
              <a:t>were </a:t>
            </a:r>
            <a:r>
              <a:rPr lang="en-US" sz="2000" smtClean="0">
                <a:solidFill>
                  <a:schemeClr val="accent1">
                    <a:lumMod val="50000"/>
                  </a:schemeClr>
                </a:solidFill>
              </a:rPr>
              <a:t>dead."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12192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1875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981200"/>
            <a:ext cx="3124200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</a:t>
            </a:r>
            <a:r>
              <a:rPr lang="en-US" sz="1900" dirty="0" smtClean="0"/>
              <a:t>Majority of Julia’s subjects are family members</a:t>
            </a:r>
          </a:p>
          <a:p>
            <a:pPr algn="ctr"/>
            <a:r>
              <a:rPr lang="en-US" sz="1900" dirty="0" smtClean="0"/>
              <a:t>-Concentrated on faces</a:t>
            </a:r>
          </a:p>
          <a:p>
            <a:pPr algn="ctr"/>
            <a:r>
              <a:rPr lang="en-US" sz="1900" dirty="0" smtClean="0"/>
              <a:t>-wanted to emphasize subject’s </a:t>
            </a:r>
            <a:r>
              <a:rPr lang="en-US" sz="1900" u="sng" dirty="0" smtClean="0"/>
              <a:t>natural beauty</a:t>
            </a:r>
            <a:endParaRPr lang="en-US" sz="1900" dirty="0" smtClean="0"/>
          </a:p>
          <a:p>
            <a:pPr algn="ctr"/>
            <a:r>
              <a:rPr lang="en-US" sz="1900" dirty="0" smtClean="0"/>
              <a:t>-Often asked girls to let down their hair so they would be photographed in a way they weren’t accustomed to looking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5800" y="457200"/>
            <a:ext cx="5410200" cy="1399032"/>
          </a:xfrm>
        </p:spPr>
        <p:txBody>
          <a:bodyPr/>
          <a:lstStyle/>
          <a:p>
            <a:pPr algn="ctr"/>
            <a:r>
              <a:rPr lang="en-US" dirty="0" smtClean="0"/>
              <a:t>The Kiss </a:t>
            </a:r>
            <a:br>
              <a:rPr lang="en-US" dirty="0" smtClean="0"/>
            </a:br>
            <a:r>
              <a:rPr lang="en-US" dirty="0" smtClean="0"/>
              <a:t>of Peace</a:t>
            </a:r>
            <a:endParaRPr lang="en-US" dirty="0"/>
          </a:p>
        </p:txBody>
      </p:sp>
      <p:pic>
        <p:nvPicPr>
          <p:cNvPr id="1026" name="Picture 2" descr="http://www.victoriaspast.com/JuiliaMCameron/The%20Kiss%20of%20Peace%2018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57200"/>
            <a:ext cx="4838700" cy="60590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17526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1869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2362200"/>
            <a:ext cx="297389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Florence Anson </a:t>
            </a:r>
          </a:p>
          <a:p>
            <a:pPr algn="ctr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and </a:t>
            </a:r>
          </a:p>
          <a:p>
            <a:pPr algn="ctr"/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Mary Ann Hiller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962400"/>
            <a:ext cx="32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-One of Julia’s most famous photographs</a:t>
            </a:r>
          </a:p>
          <a:p>
            <a:pPr algn="ctr"/>
            <a:r>
              <a:rPr lang="en-US" sz="2400" dirty="0" smtClean="0"/>
              <a:t>-Based on a scene from the Bible</a:t>
            </a:r>
            <a:endParaRPr lang="en-US" sz="2400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135</TotalTime>
  <Words>242</Words>
  <Application>Microsoft Office PowerPoint</Application>
  <PresentationFormat>On-screen Show (4:3)</PresentationFormat>
  <Paragraphs>44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Julia Margaret Cameron</vt:lpstr>
      <vt:lpstr>Self Portrait</vt:lpstr>
      <vt:lpstr>I Wait</vt:lpstr>
      <vt:lpstr>Annie Philpot</vt:lpstr>
      <vt:lpstr>Sir John Herschel with Cap</vt:lpstr>
      <vt:lpstr>Mariana</vt:lpstr>
      <vt:lpstr>The Kiss  of Peace</vt:lpstr>
    </vt:vector>
  </TitlesOfParts>
  <Company>Ridgefield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Julia Margaret Cameron</dc:title>
  <dc:creator>Administrator</dc:creator>
  <cp:lastModifiedBy>Administrator</cp:lastModifiedBy>
  <cp:revision>28</cp:revision>
  <dcterms:created xsi:type="dcterms:W3CDTF">2010-10-13T12:40:18Z</dcterms:created>
  <dcterms:modified xsi:type="dcterms:W3CDTF">2010-10-22T12:25:52Z</dcterms:modified>
</cp:coreProperties>
</file>