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EF535E-A1D3-4D16-9575-0E555E7A8A1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F14187-090D-48B0-861B-FEFFB6B83A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Population Dynamics</a:t>
            </a:r>
            <a:br>
              <a:rPr lang="en-US" dirty="0" smtClean="0"/>
            </a:br>
            <a:r>
              <a:rPr lang="en-US" dirty="0" smtClean="0"/>
              <a:t>CAPT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Allegra Jacobs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Underdeveloped Nation: Afghanistan</a:t>
            </a:r>
            <a:endParaRPr lang="en-US" dirty="0"/>
          </a:p>
        </p:txBody>
      </p:sp>
      <p:pic>
        <p:nvPicPr>
          <p:cNvPr id="4" name="Content Placeholder 3" descr="Afghanistan Population Bar Graph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0424" r="-10424"/>
          <a:stretch>
            <a:fillRect/>
          </a:stretch>
        </p:blipFill>
        <p:spPr>
          <a:xfrm>
            <a:off x="228600" y="1295400"/>
            <a:ext cx="8128000" cy="4876800"/>
          </a:xfrm>
        </p:spPr>
      </p:pic>
      <p:sp>
        <p:nvSpPr>
          <p:cNvPr id="5" name="TextBox 4"/>
          <p:cNvSpPr txBox="1"/>
          <p:nvPr/>
        </p:nvSpPr>
        <p:spPr>
          <a:xfrm>
            <a:off x="1828800" y="6324600"/>
            <a:ext cx="5261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2005:  Afghanistan’s population was about 31 million. 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Developed Nation: United States</a:t>
            </a:r>
            <a:endParaRPr lang="en-US" dirty="0"/>
          </a:p>
        </p:txBody>
      </p:sp>
      <p:pic>
        <p:nvPicPr>
          <p:cNvPr id="4" name="Content Placeholder 3" descr="socialsecurity08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2508" r="-12508"/>
          <a:stretch>
            <a:fillRect/>
          </a:stretch>
        </p:blipFill>
        <p:spPr>
          <a:xfrm>
            <a:off x="0" y="1066800"/>
            <a:ext cx="8966200" cy="5379720"/>
          </a:xfrm>
        </p:spPr>
      </p:pic>
      <p:sp>
        <p:nvSpPr>
          <p:cNvPr id="5" name="TextBox 4"/>
          <p:cNvSpPr txBox="1"/>
          <p:nvPr/>
        </p:nvSpPr>
        <p:spPr>
          <a:xfrm>
            <a:off x="1905000" y="6400800"/>
            <a:ext cx="553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2005:  United State’s population was about 290 million. 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Prediction: Afghanistan in 2025</a:t>
            </a:r>
            <a:endParaRPr lang="en-US" dirty="0"/>
          </a:p>
        </p:txBody>
      </p:sp>
      <p:pic>
        <p:nvPicPr>
          <p:cNvPr id="4" name="Content Placeholder 3" descr="afghanistan pop 202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1066800"/>
            <a:ext cx="7391400" cy="5358764"/>
          </a:xfrm>
        </p:spPr>
      </p:pic>
      <p:sp>
        <p:nvSpPr>
          <p:cNvPr id="5" name="TextBox 4"/>
          <p:cNvSpPr txBox="1"/>
          <p:nvPr/>
        </p:nvSpPr>
        <p:spPr>
          <a:xfrm>
            <a:off x="1905000" y="6248400"/>
            <a:ext cx="5578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2025: Afghanistan’s population will be around 55 million.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Prediction: United States in 2025</a:t>
            </a:r>
            <a:endParaRPr lang="en-US" dirty="0"/>
          </a:p>
        </p:txBody>
      </p:sp>
      <p:pic>
        <p:nvPicPr>
          <p:cNvPr id="4" name="Content Placeholder 3" descr="US pop 2025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066800"/>
            <a:ext cx="9021793" cy="4850426"/>
          </a:xfrm>
        </p:spPr>
      </p:pic>
      <p:sp>
        <p:nvSpPr>
          <p:cNvPr id="5" name="TextBox 4"/>
          <p:cNvSpPr txBox="1"/>
          <p:nvPr/>
        </p:nvSpPr>
        <p:spPr>
          <a:xfrm>
            <a:off x="1371600" y="6019800"/>
            <a:ext cx="615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2025, the United States population will be around 340 million.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</TotalTime>
  <Words>70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Origin</vt:lpstr>
      <vt:lpstr>Human Population Dynamics CAPT</vt:lpstr>
      <vt:lpstr>Underdeveloped Nation: Afghanistan</vt:lpstr>
      <vt:lpstr>Developed Nation: United States</vt:lpstr>
      <vt:lpstr>Prediction: Afghanistan in 2025</vt:lpstr>
      <vt:lpstr>Prediction: United States in 2025</vt:lpstr>
    </vt:vector>
  </TitlesOfParts>
  <Company>Ridgefield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Population Dynamics CAPT</dc:title>
  <dc:creator>Backup, RPS</dc:creator>
  <cp:lastModifiedBy>RPS</cp:lastModifiedBy>
  <cp:revision>7</cp:revision>
  <dcterms:created xsi:type="dcterms:W3CDTF">2011-02-25T02:05:38Z</dcterms:created>
  <dcterms:modified xsi:type="dcterms:W3CDTF">2011-04-26T12:34:15Z</dcterms:modified>
</cp:coreProperties>
</file>